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6C3B7-7900-434A-AFB8-AFE604DB6AC8}" v="32" dt="2023-11-14T12:08:33.587"/>
    <p1510:client id="{A912B50E-D349-D157-F914-8184371FA539}" v="1" dt="2023-11-26T11:41:34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78" d="100"/>
          <a:sy n="78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1BF3-5856-28C7-8DAA-B5FEAA81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7C1BE-624C-E805-1CD5-9631CF43E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BA2BD-D2E4-962C-02CA-CB00D06C1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D0821-497C-5152-1D40-E7205789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98F6B-3887-88F5-818D-259C9D70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4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10C4-B848-AE8F-E6FB-058BD74C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1629C3-5BB5-23B2-4FB8-549A9F13F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80D3-C09C-2A15-96DE-0D0D6285A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7EDB2-C9D4-8E2F-984A-77B59FA97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179AA-3675-1732-61E5-D0A1B1C7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7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9535A-2EDC-1BF9-5158-F4373D3A3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21B88-9C5F-3BA9-EB61-ED03947CB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E8D8-301B-37C8-A831-8D5D4A5A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A2C54-5F69-8756-25A2-D8925088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2BC8-88D5-5A3C-277B-BA4F2F68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8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86656-D27E-AD82-457F-BF6020FC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0C55A-97C3-F957-9125-CB87CAE36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74885-05B4-A9CA-88FF-130279AB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010F4-B794-CE32-424A-45DF80F7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DAF63-03B1-7FBB-B9C4-90F53F5D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0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CC82-8EB0-D4E6-6780-5C7AC4FF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4D9A0-C8C3-A0C3-25B3-DDD490BEB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3861B-3B6D-684E-64DB-C0B4329E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D1A25-8279-4257-991D-009CABD4C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87429-EBC2-8AF6-CBD5-2EE18EDB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0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D8C6-A205-2169-0B7E-82FDF713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32E5-C6A6-2D93-C165-4AB058136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2F7D8-BD3E-A955-55F5-37D478FEB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AB9E1-0F3B-F4D7-E2F6-4865B6D8A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D8D7C-AF14-32F0-238F-90878C92E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44119-7F42-5141-3434-01666471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1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9A207-6DD1-555C-9BE8-45BFE274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63F95-338D-57CC-AB97-F7209F0DD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DBD2C-A7D5-DE99-8117-CC5438F57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608F1-DE43-AFDE-59E3-3A62417A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3418B0-575A-322B-4B27-4BA97585E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2BC664-B3C4-25ED-4BB7-04BAAFD0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50E06-2671-4AC0-C56C-09C8926C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597FC-FCFE-749A-EF8F-997207E9B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6E0C-63B2-129F-672E-9B38DCA8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5FB1C-6F5E-5E50-7727-B42F42F7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4AA3C-FE43-9A4D-D196-9CFF5F00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51705-0AC7-03D8-2797-9B6456B2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2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A9C4B8-B37A-4D51-9A65-5311A8F7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9353A6-E772-EDB6-5113-EF74F7D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546FE-6F68-B51E-32B9-446F0554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0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2EDF-275F-9A49-ED46-69C1DCB1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45F4-18BB-4F47-31B0-20DB2BBA4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BA8E5-181E-938D-CD91-6CB7EE752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73097-545F-D6C0-F438-937EB080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2022A-492D-6F03-107A-3B82EE56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28F7C-1729-B4A4-457D-0BD08D4F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F28F-6BB9-390A-6083-F39421B3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CD9C6A-BCD7-46B8-FEF7-6F798157C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D1FC5-E6A0-B064-95F0-C84E2E6C8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8DFDC-0418-B319-EEAF-87BE0929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3B4C0-B33E-4224-B1A5-68BA0F45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60C71-3565-CB90-7AE0-D83FAE64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6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93788-A330-1767-5B2E-A4BBD0A1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C4D71-553C-150D-5285-6D783A44D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1D99C-FC3A-148F-BD30-C757793A4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DDA3-A158-8048-8019-E924730DD00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ADC02-9B55-B60C-E46E-C7202EB09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F22C-4BBD-3363-AE78-C40A7C845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7A310-7502-604C-BED3-468A02516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PCMEeyeV-W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youtube.com/watch?v=worBChX8bO4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AD909F-7720-9AB2-403A-3C1329D06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8816"/>
            <a:ext cx="9144000" cy="158313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>
                <a:latin typeface="Sassoon Infant Rg" panose="02000603020000020003" pitchFamily="2" charset="77"/>
                <a:hlinkClick r:id="rId2"/>
              </a:rPr>
              <a:t>https://www.youtube.com/watch?v=PCMEeyeV-Wg</a:t>
            </a:r>
            <a:endParaRPr lang="en-US">
              <a:latin typeface="Sassoon Infant Rg" panose="02000603020000020003" pitchFamily="2" charset="77"/>
            </a:endParaRPr>
          </a:p>
          <a:p>
            <a:r>
              <a:rPr lang="en-US">
                <a:latin typeface="Sassoon Infant Rg" panose="02000603020000020003" pitchFamily="2" charset="77"/>
              </a:rPr>
              <a:t>Go to 1:35</a:t>
            </a:r>
          </a:p>
        </p:txBody>
      </p:sp>
      <p:pic>
        <p:nvPicPr>
          <p:cNvPr id="5" name="Picture 4" descr="A red cover with angels and a baby in a crib&#10;&#10;Description automatically generated">
            <a:extLst>
              <a:ext uri="{FF2B5EF4-FFF2-40B4-BE49-F238E27FC236}">
                <a16:creationId xmlns:a16="http://schemas.microsoft.com/office/drawing/2014/main" id="{BF73D886-764C-7A8E-6D1D-5B7BABF23C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385" y="141510"/>
            <a:ext cx="3793230" cy="44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03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57F9-EEF1-F257-6DBA-5813BF375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CB9E6360-9059-D9F5-3938-D93D7E544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32" y="365124"/>
            <a:ext cx="6254766" cy="6233383"/>
          </a:xfrm>
        </p:spPr>
      </p:pic>
      <p:pic>
        <p:nvPicPr>
          <p:cNvPr id="6" name="18 We Wish You a Merry Christmas (Karaoke Version).m4a">
            <a:hlinkClick r:id="" action="ppaction://media"/>
            <a:extLst>
              <a:ext uri="{FF2B5EF4-FFF2-40B4-BE49-F238E27FC236}">
                <a16:creationId xmlns:a16="http://schemas.microsoft.com/office/drawing/2014/main" id="{1492997F-FAE5-403B-2175-67F56CE18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685" y="23924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2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0213-2B46-4531-DABC-D8A06D462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2 They Came To A Christmas Party.m4a">
            <a:hlinkClick r:id="" action="ppaction://media"/>
            <a:extLst>
              <a:ext uri="{FF2B5EF4-FFF2-40B4-BE49-F238E27FC236}">
                <a16:creationId xmlns:a16="http://schemas.microsoft.com/office/drawing/2014/main" id="{CC02E801-4F3E-DD0E-FB1B-44BBD5C2E54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6022" y="5959366"/>
            <a:ext cx="352534" cy="352534"/>
          </a:xfrm>
        </p:spPr>
      </p:pic>
      <p:pic>
        <p:nvPicPr>
          <p:cNvPr id="8" name="Picture 7" descr="A white text with black text&#10;&#10;Description automatically generated">
            <a:extLst>
              <a:ext uri="{FF2B5EF4-FFF2-40B4-BE49-F238E27FC236}">
                <a16:creationId xmlns:a16="http://schemas.microsoft.com/office/drawing/2014/main" id="{4BD026D4-060A-A205-DA93-4487E49E5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58" y="546100"/>
            <a:ext cx="5295900" cy="5765800"/>
          </a:xfrm>
          <a:prstGeom prst="rect">
            <a:avLst/>
          </a:prstGeom>
        </p:spPr>
      </p:pic>
      <p:pic>
        <p:nvPicPr>
          <p:cNvPr id="10" name="Picture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232E53C-1678-0919-6E92-B096CE90B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0" y="546100"/>
            <a:ext cx="5130800" cy="3937000"/>
          </a:xfrm>
          <a:prstGeom prst="rect">
            <a:avLst/>
          </a:prstGeom>
        </p:spPr>
      </p:pic>
      <p:pic>
        <p:nvPicPr>
          <p:cNvPr id="5" name="Picture 4" descr="A person and person on a donkey&#10;&#10;Description automatically generated">
            <a:extLst>
              <a:ext uri="{FF2B5EF4-FFF2-40B4-BE49-F238E27FC236}">
                <a16:creationId xmlns:a16="http://schemas.microsoft.com/office/drawing/2014/main" id="{108D4E29-F314-3BD3-3486-C722E658A7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996" y="4561489"/>
            <a:ext cx="2216807" cy="22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2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66FB-4247-9CC8-DA60-D88BA23B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white background with black text&#10;&#10;Description automatically generated">
            <a:extLst>
              <a:ext uri="{FF2B5EF4-FFF2-40B4-BE49-F238E27FC236}">
                <a16:creationId xmlns:a16="http://schemas.microsoft.com/office/drawing/2014/main" id="{2515A64D-407A-A08D-B6DE-BA3027302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45" y="365125"/>
            <a:ext cx="6770685" cy="5825610"/>
          </a:xfr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B848076-CF06-0D6F-D19C-1E3E43E2A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651" y="365125"/>
            <a:ext cx="5571728" cy="3592298"/>
          </a:xfrm>
          <a:prstGeom prst="rect">
            <a:avLst/>
          </a:prstGeom>
        </p:spPr>
      </p:pic>
      <p:pic>
        <p:nvPicPr>
          <p:cNvPr id="8" name="03 Everyone's Asleep.m4a">
            <a:hlinkClick r:id="" action="ppaction://media"/>
            <a:extLst>
              <a:ext uri="{FF2B5EF4-FFF2-40B4-BE49-F238E27FC236}">
                <a16:creationId xmlns:a16="http://schemas.microsoft.com/office/drawing/2014/main" id="{7D524435-C72C-F653-98BA-D3DC039F2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3170" y="5360276"/>
            <a:ext cx="1134789" cy="637570"/>
          </a:xfrm>
          <a:prstGeom prst="rect">
            <a:avLst/>
          </a:prstGeom>
        </p:spPr>
      </p:pic>
      <p:pic>
        <p:nvPicPr>
          <p:cNvPr id="4" name="Picture 3" descr="A person and person on a donkey&#10;&#10;Description automatically generated">
            <a:extLst>
              <a:ext uri="{FF2B5EF4-FFF2-40B4-BE49-F238E27FC236}">
                <a16:creationId xmlns:a16="http://schemas.microsoft.com/office/drawing/2014/main" id="{A32E4A32-3A02-7BA0-4B67-33EE450DC8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230" y="3957423"/>
            <a:ext cx="2233312" cy="22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9CAD-F912-DBBE-FFC8-6586F8F7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white text&#10;&#10;Description automatically generated">
            <a:extLst>
              <a:ext uri="{FF2B5EF4-FFF2-40B4-BE49-F238E27FC236}">
                <a16:creationId xmlns:a16="http://schemas.microsoft.com/office/drawing/2014/main" id="{5B6B1C40-5599-0779-CB85-872622DAC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56" y="194532"/>
            <a:ext cx="6619839" cy="5687283"/>
          </a:xfr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E06779D-97F0-706A-05D7-E6F0243ED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189" y="194532"/>
            <a:ext cx="6705600" cy="3911600"/>
          </a:xfrm>
          <a:prstGeom prst="rect">
            <a:avLst/>
          </a:prstGeom>
        </p:spPr>
      </p:pic>
      <p:pic>
        <p:nvPicPr>
          <p:cNvPr id="8" name="04 Just A Little Bit Of Room.mp3">
            <a:hlinkClick r:id="" action="ppaction://media"/>
            <a:extLst>
              <a:ext uri="{FF2B5EF4-FFF2-40B4-BE49-F238E27FC236}">
                <a16:creationId xmlns:a16="http://schemas.microsoft.com/office/drawing/2014/main" id="{0A9CE988-9293-1216-1C41-30CB7999E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8825" y="45028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58740-5BB6-12C8-35A3-C623A5101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poem&#10;&#10;Description automatically generated">
            <a:extLst>
              <a:ext uri="{FF2B5EF4-FFF2-40B4-BE49-F238E27FC236}">
                <a16:creationId xmlns:a16="http://schemas.microsoft.com/office/drawing/2014/main" id="{212360FA-50AE-9CE8-4ABA-20212F9AD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97" y="365125"/>
            <a:ext cx="6521112" cy="6023318"/>
          </a:xfrm>
        </p:spPr>
      </p:pic>
      <p:pic>
        <p:nvPicPr>
          <p:cNvPr id="6" name="06 ANGELS SONG.mp3">
            <a:hlinkClick r:id="" action="ppaction://media"/>
            <a:extLst>
              <a:ext uri="{FF2B5EF4-FFF2-40B4-BE49-F238E27FC236}">
                <a16:creationId xmlns:a16="http://schemas.microsoft.com/office/drawing/2014/main" id="{2655C292-2A88-ED46-B994-9B4FE135F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0065" y="621506"/>
            <a:ext cx="812800" cy="812800"/>
          </a:xfrm>
          <a:prstGeom prst="rect">
            <a:avLst/>
          </a:prstGeom>
        </p:spPr>
      </p:pic>
      <p:pic>
        <p:nvPicPr>
          <p:cNvPr id="7" name="Audio Recording 11 Nov 2023 at 16:30:51">
            <a:hlinkClick r:id="" action="ppaction://media"/>
            <a:extLst>
              <a:ext uri="{FF2B5EF4-FFF2-40B4-BE49-F238E27FC236}">
                <a16:creationId xmlns:a16="http://schemas.microsoft.com/office/drawing/2014/main" id="{E5DDBC15-ECCD-B1D8-6C27-34F6C42EEA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0242" y="2004504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95E9A-90A3-8C1E-7CE0-BCAE709B20F2}"/>
              </a:ext>
            </a:extLst>
          </p:cNvPr>
          <p:cNvSpPr txBox="1"/>
          <p:nvPr/>
        </p:nvSpPr>
        <p:spPr>
          <a:xfrm>
            <a:off x="7117924" y="2202518"/>
            <a:ext cx="1876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Sing along version</a:t>
            </a:r>
          </a:p>
        </p:txBody>
      </p:sp>
      <p:pic>
        <p:nvPicPr>
          <p:cNvPr id="4" name="Picture 3" descr="A group of men praying in front of angels&#10;&#10;Description automatically generated">
            <a:extLst>
              <a:ext uri="{FF2B5EF4-FFF2-40B4-BE49-F238E27FC236}">
                <a16:creationId xmlns:a16="http://schemas.microsoft.com/office/drawing/2014/main" id="{E3A34758-7CA8-B095-B29F-6617E68C25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16" y="3329134"/>
            <a:ext cx="4579124" cy="30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4737-ECB2-453F-86B3-2E5880DE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ng&#10;&#10;Description automatically generated">
            <a:extLst>
              <a:ext uri="{FF2B5EF4-FFF2-40B4-BE49-F238E27FC236}">
                <a16:creationId xmlns:a16="http://schemas.microsoft.com/office/drawing/2014/main" id="{63588003-3696-09C3-A769-2E24561D3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31" y="268673"/>
            <a:ext cx="5809253" cy="6224201"/>
          </a:xfr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C682C27-2C55-966E-5BD0-7AB0E6270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8673"/>
            <a:ext cx="6019800" cy="4292600"/>
          </a:xfrm>
          <a:prstGeom prst="rect">
            <a:avLst/>
          </a:prstGeom>
        </p:spPr>
      </p:pic>
      <p:pic>
        <p:nvPicPr>
          <p:cNvPr id="8" name="08 Something Happened.m4a">
            <a:hlinkClick r:id="" action="ppaction://media"/>
            <a:extLst>
              <a:ext uri="{FF2B5EF4-FFF2-40B4-BE49-F238E27FC236}">
                <a16:creationId xmlns:a16="http://schemas.microsoft.com/office/drawing/2014/main" id="{AE9B48BF-149F-33D8-F280-2C0B27109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5192" y="4777365"/>
            <a:ext cx="812800" cy="812800"/>
          </a:xfrm>
          <a:prstGeom prst="rect">
            <a:avLst/>
          </a:prstGeom>
        </p:spPr>
      </p:pic>
      <p:pic>
        <p:nvPicPr>
          <p:cNvPr id="4" name="Picture 3" descr="A person and person looking at sheep&#10;&#10;Description automatically generated">
            <a:extLst>
              <a:ext uri="{FF2B5EF4-FFF2-40B4-BE49-F238E27FC236}">
                <a16:creationId xmlns:a16="http://schemas.microsoft.com/office/drawing/2014/main" id="{1BEAF99E-B1A4-D8B2-C2DC-5FB1FD3932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470" y="4277693"/>
            <a:ext cx="3325080" cy="24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5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E4CD-A7F7-0CAC-4599-7F8B1921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poem&#10;&#10;Description automatically generated">
            <a:extLst>
              <a:ext uri="{FF2B5EF4-FFF2-40B4-BE49-F238E27FC236}">
                <a16:creationId xmlns:a16="http://schemas.microsoft.com/office/drawing/2014/main" id="{AD159ED9-7475-90F7-4E88-DE284CD82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30" y="365125"/>
            <a:ext cx="5646092" cy="6127750"/>
          </a:xfrm>
        </p:spPr>
      </p:pic>
      <p:pic>
        <p:nvPicPr>
          <p:cNvPr id="7" name="Picture 6" descr="A screenshot of a white background with black text&#10;&#10;Description automatically generated">
            <a:extLst>
              <a:ext uri="{FF2B5EF4-FFF2-40B4-BE49-F238E27FC236}">
                <a16:creationId xmlns:a16="http://schemas.microsoft.com/office/drawing/2014/main" id="{E9481C23-90C6-B83F-13E6-A433E4D4B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880" y="365125"/>
            <a:ext cx="5613400" cy="4457700"/>
          </a:xfrm>
          <a:prstGeom prst="rect">
            <a:avLst/>
          </a:prstGeom>
        </p:spPr>
      </p:pic>
      <p:pic>
        <p:nvPicPr>
          <p:cNvPr id="8" name="11 Three Kings From The East.m4a">
            <a:hlinkClick r:id="" action="ppaction://media"/>
            <a:extLst>
              <a:ext uri="{FF2B5EF4-FFF2-40B4-BE49-F238E27FC236}">
                <a16:creationId xmlns:a16="http://schemas.microsoft.com/office/drawing/2014/main" id="{29CDF958-3F7D-622E-0C44-290004204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5740" y="5073821"/>
            <a:ext cx="812800" cy="812800"/>
          </a:xfrm>
          <a:prstGeom prst="rect">
            <a:avLst/>
          </a:prstGeom>
        </p:spPr>
      </p:pic>
      <p:pic>
        <p:nvPicPr>
          <p:cNvPr id="4" name="Picture 3" descr="A silhouette of three kings riding camels&#10;&#10;Description automatically generated">
            <a:extLst>
              <a:ext uri="{FF2B5EF4-FFF2-40B4-BE49-F238E27FC236}">
                <a16:creationId xmlns:a16="http://schemas.microsoft.com/office/drawing/2014/main" id="{5CD749E8-78EC-13FB-3B74-4F73C6026C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073" y="4877057"/>
            <a:ext cx="3192471" cy="18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9386-2235-CFBD-654A-BA0F5877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ng&#10;&#10;Description automatically generated">
            <a:extLst>
              <a:ext uri="{FF2B5EF4-FFF2-40B4-BE49-F238E27FC236}">
                <a16:creationId xmlns:a16="http://schemas.microsoft.com/office/drawing/2014/main" id="{ABDF4C94-44FE-8D7E-0935-EB1947203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" y="365125"/>
            <a:ext cx="6952110" cy="6127750"/>
          </a:xfrm>
        </p:spPr>
      </p:pic>
      <p:pic>
        <p:nvPicPr>
          <p:cNvPr id="6" name="13 CAMEL02.mp3">
            <a:hlinkClick r:id="" action="ppaction://media"/>
            <a:extLst>
              <a:ext uri="{FF2B5EF4-FFF2-40B4-BE49-F238E27FC236}">
                <a16:creationId xmlns:a16="http://schemas.microsoft.com/office/drawing/2014/main" id="{718A7FA9-8884-8750-913A-83647D228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8789" y="748957"/>
            <a:ext cx="812800" cy="812800"/>
          </a:xfrm>
          <a:prstGeom prst="rect">
            <a:avLst/>
          </a:prstGeom>
        </p:spPr>
      </p:pic>
      <p:pic>
        <p:nvPicPr>
          <p:cNvPr id="7" name="Audio Recording 11 Nov 2023 at 16:38:46">
            <a:hlinkClick r:id="" action="ppaction://media"/>
            <a:extLst>
              <a:ext uri="{FF2B5EF4-FFF2-40B4-BE49-F238E27FC236}">
                <a16:creationId xmlns:a16="http://schemas.microsoft.com/office/drawing/2014/main" id="{B7A29602-EA38-1E72-D56F-A8DE60AF4A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2995" y="3278981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5348D9-69D3-7318-0D96-9EEAF69237F9}"/>
              </a:ext>
            </a:extLst>
          </p:cNvPr>
          <p:cNvSpPr txBox="1"/>
          <p:nvPr/>
        </p:nvSpPr>
        <p:spPr>
          <a:xfrm>
            <a:off x="8390238" y="2854411"/>
            <a:ext cx="1661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Sing along track</a:t>
            </a:r>
          </a:p>
        </p:txBody>
      </p:sp>
      <p:pic>
        <p:nvPicPr>
          <p:cNvPr id="4" name="Picture 3" descr="A silhouette of three kings riding camels&#10;&#10;Description automatically generated">
            <a:extLst>
              <a:ext uri="{FF2B5EF4-FFF2-40B4-BE49-F238E27FC236}">
                <a16:creationId xmlns:a16="http://schemas.microsoft.com/office/drawing/2014/main" id="{DAE75D6A-BDAE-410F-F24B-D9539568D6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022" y="4169547"/>
            <a:ext cx="4438019" cy="25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6756-7535-AA26-2E35-1261D9F5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9ACA22F0-B395-A947-E27A-F6747DBD4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86" y="256316"/>
            <a:ext cx="8119891" cy="5823207"/>
          </a:xfrm>
        </p:spPr>
      </p:pic>
      <p:pic>
        <p:nvPicPr>
          <p:cNvPr id="6" name="15 Away In a Manger (Instrumental Version) [Karaoke Version].m4a">
            <a:hlinkClick r:id="" action="ppaction://media"/>
            <a:extLst>
              <a:ext uri="{FF2B5EF4-FFF2-40B4-BE49-F238E27FC236}">
                <a16:creationId xmlns:a16="http://schemas.microsoft.com/office/drawing/2014/main" id="{F9270D68-4CDB-4A7A-C2E5-7C72EAB07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4335" y="413408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BC6593-126A-FD9F-24D3-A97E9EA06202}"/>
              </a:ext>
            </a:extLst>
          </p:cNvPr>
          <p:cNvSpPr txBox="1"/>
          <p:nvPr/>
        </p:nvSpPr>
        <p:spPr>
          <a:xfrm>
            <a:off x="6632027" y="6232352"/>
            <a:ext cx="50956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Sassoon Infant Rg" panose="02000603020000020003" pitchFamily="2" charset="77"/>
                <a:hlinkClick r:id="rId6"/>
              </a:rPr>
              <a:t>https://www.youtube.com/watch?v=worBChX8bO4</a:t>
            </a:r>
            <a:endParaRPr lang="en-US">
              <a:latin typeface="Sassoon Infant Rg" panose="02000603020000020003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CDB041-FB4E-87D3-C8B8-7B08E175638D}"/>
              </a:ext>
            </a:extLst>
          </p:cNvPr>
          <p:cNvSpPr txBox="1"/>
          <p:nvPr/>
        </p:nvSpPr>
        <p:spPr>
          <a:xfrm>
            <a:off x="5391807" y="6232352"/>
            <a:ext cx="8675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Sassoon Infant Rg" panose="02000603020000020003" pitchFamily="2" charset="77"/>
              </a:rPr>
              <a:t>Signing</a:t>
            </a:r>
          </a:p>
        </p:txBody>
      </p:sp>
      <p:pic>
        <p:nvPicPr>
          <p:cNvPr id="8" name="Picture 7" descr="A painting of a manger with angels and animals&#10;&#10;Description automatically generated">
            <a:extLst>
              <a:ext uri="{FF2B5EF4-FFF2-40B4-BE49-F238E27FC236}">
                <a16:creationId xmlns:a16="http://schemas.microsoft.com/office/drawing/2014/main" id="{067C4817-16D7-54AC-A61B-E6A3A75459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550" y="365126"/>
            <a:ext cx="4386764" cy="35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</Words>
  <Application>Microsoft Office PowerPoint</Application>
  <PresentationFormat>Widescreen</PresentationFormat>
  <Paragraphs>6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Doherty</dc:creator>
  <cp:lastModifiedBy>Abi Haywood</cp:lastModifiedBy>
  <cp:revision>6</cp:revision>
  <dcterms:created xsi:type="dcterms:W3CDTF">2023-11-11T13:59:30Z</dcterms:created>
  <dcterms:modified xsi:type="dcterms:W3CDTF">2023-11-27T13:28:38Z</dcterms:modified>
</cp:coreProperties>
</file>